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F926-FD12-4D71-9CD9-D322ABBF50E8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6BD1-0614-48B6-907C-80FF4B3238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F926-FD12-4D71-9CD9-D322ABBF50E8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6BD1-0614-48B6-907C-80FF4B3238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F926-FD12-4D71-9CD9-D322ABBF50E8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6BD1-0614-48B6-907C-80FF4B3238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F926-FD12-4D71-9CD9-D322ABBF50E8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6BD1-0614-48B6-907C-80FF4B3238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F926-FD12-4D71-9CD9-D322ABBF50E8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6BD1-0614-48B6-907C-80FF4B3238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F926-FD12-4D71-9CD9-D322ABBF50E8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6BD1-0614-48B6-907C-80FF4B3238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F926-FD12-4D71-9CD9-D322ABBF50E8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6BD1-0614-48B6-907C-80FF4B3238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F926-FD12-4D71-9CD9-D322ABBF50E8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6BD1-0614-48B6-907C-80FF4B3238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F926-FD12-4D71-9CD9-D322ABBF50E8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6BD1-0614-48B6-907C-80FF4B3238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F926-FD12-4D71-9CD9-D322ABBF50E8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6BD1-0614-48B6-907C-80FF4B3238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F926-FD12-4D71-9CD9-D322ABBF50E8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16BD1-0614-48B6-907C-80FF4B3238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DF926-FD12-4D71-9CD9-D322ABBF50E8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16BD1-0614-48B6-907C-80FF4B3238B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6406" t="14583" r="9375" b="17708"/>
          <a:stretch>
            <a:fillRect/>
          </a:stretch>
        </p:blipFill>
        <p:spPr bwMode="auto">
          <a:xfrm>
            <a:off x="990600" y="990600"/>
            <a:ext cx="7239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19531" t="29167" r="14844" b="31250"/>
          <a:stretch>
            <a:fillRect/>
          </a:stretch>
        </p:blipFill>
        <p:spPr bwMode="auto">
          <a:xfrm>
            <a:off x="1524000" y="1828800"/>
            <a:ext cx="6400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SIMS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elstanf</dc:creator>
  <cp:lastModifiedBy>elstanf</cp:lastModifiedBy>
  <cp:revision>1</cp:revision>
  <dcterms:created xsi:type="dcterms:W3CDTF">2014-04-11T03:28:51Z</dcterms:created>
  <dcterms:modified xsi:type="dcterms:W3CDTF">2014-04-11T03:31:07Z</dcterms:modified>
</cp:coreProperties>
</file>